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1" r:id="rId4"/>
    <p:sldId id="257" r:id="rId5"/>
    <p:sldId id="258" r:id="rId6"/>
    <p:sldId id="263" r:id="rId7"/>
    <p:sldId id="264" r:id="rId8"/>
    <p:sldId id="265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960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6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54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72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9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6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58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02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17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67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05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35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</a:rPr>
              <a:t>МИКРОПРОЦЕССОРНЫЕ СИСТЕМЫ УПРАВЛЕНИЯ ТЕХНОЛОГИЧЕСКИМИ ПРОЦЕССАМИ. КОНЦЕПЦИЯ ПОСТРОЕНИЯ</a:t>
            </a:r>
            <a:br>
              <a:rPr lang="ru-RU" sz="3600" b="1" dirty="0">
                <a:effectLst/>
                <a:latin typeface="Times New Roman" panose="02020603050405020304" pitchFamily="18" charset="0"/>
              </a:rPr>
            </a:br>
            <a:br>
              <a:rPr lang="ru-RU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3527"/>
            <a:ext cx="10681253" cy="1450757"/>
          </a:xfrm>
        </p:spPr>
        <p:txBody>
          <a:bodyPr>
            <a:normAutofit/>
          </a:bodyPr>
          <a:lstStyle/>
          <a:p>
            <a:r>
              <a:rPr lang="ru-MD" sz="4000" b="1" dirty="0">
                <a:effectLst/>
                <a:latin typeface="Times New Roman" panose="02020603050405020304" pitchFamily="18" charset="0"/>
              </a:rPr>
              <a:t>Системы управления технологическими процессами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1809"/>
            <a:ext cx="10058400" cy="3987285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Автоматизированная система управления (АСУ) предполагает участие человека (оператора, диспетчера) в качестве составной органической части системы управления. АСУ ТП – человеко-машинная система, обеспечивающая автоматизированные сбор, обработку информации и управление технологическими объектами в соответствии с принятыми критериями.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MD" sz="4000" b="1" dirty="0">
                <a:effectLst/>
                <a:latin typeface="Times New Roman" panose="02020603050405020304" pitchFamily="18" charset="0"/>
              </a:rPr>
              <a:t>Системы управления технологическими процессами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42052"/>
            <a:ext cx="10241280" cy="4027042"/>
          </a:xfrm>
        </p:spPr>
        <p:txBody>
          <a:bodyPr>
            <a:normAutofit lnSpcReduction="10000"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автоматического управления (САУ) – это совокупность устройств, обеспечивающих управление объектом без непосредственного участия человека.</a:t>
            </a:r>
            <a:endParaRPr lang="ru-RU" sz="28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Она выполняет функции автоматического регулирования, каскадного и программного регулирования, многосвязного автоматического регулирования, логического управления (блокировки), оптимального управления переходными режимами, оптимального управления с адаптацией и изменением алгоритмов и параметров системы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974" y="516835"/>
            <a:ext cx="10522227" cy="1263256"/>
          </a:xfrm>
        </p:spPr>
        <p:txBody>
          <a:bodyPr>
            <a:normAutofit/>
          </a:bodyPr>
          <a:lstStyle/>
          <a:p>
            <a:r>
              <a:rPr lang="ru-MD" sz="4000" b="1" dirty="0">
                <a:effectLst/>
                <a:latin typeface="Times New Roman" panose="02020603050405020304" pitchFamily="18" charset="0"/>
              </a:rPr>
              <a:t>Системы управления технологическими процессами</a:t>
            </a:r>
            <a:endParaRPr lang="ru-RU" sz="8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AEC01-CDC6-15E9-2EA8-FA44E5A89FB7}"/>
              </a:ext>
            </a:extLst>
          </p:cNvPr>
          <p:cNvSpPr txBox="1"/>
          <p:nvPr/>
        </p:nvSpPr>
        <p:spPr>
          <a:xfrm>
            <a:off x="781878" y="2054087"/>
            <a:ext cx="10774323" cy="3651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Функционирование АСУ ТП осуществляется за счет взаимодействия ее составных частей:</a:t>
            </a:r>
            <a:endParaRPr lang="ru-RU" sz="2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информационного обеспечения;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программного обеспечения;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технического обеспечения;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организационного обеспечения; 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действий оперативного персонала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240" y="584754"/>
            <a:ext cx="10383520" cy="939800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управления в АСУ ТП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66052"/>
            <a:ext cx="4905955" cy="3514331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АСУ ТП, функционирующие без программно-технического  комплекса,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обеспечивают управление отдельными аппаратами, агрегатами с помощью локальных систем (дистанционное управление, автоматическое регулирование, сигнализация, измерение по вызову и др.). 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75E03D-82C7-050D-A8B2-5DE4A25E47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8610" y="1866052"/>
            <a:ext cx="4728388" cy="437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9B28B-D07A-BD3C-DA54-DDFE992E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управления в АСУ ТП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056E1-1853-B7C0-9821-F108003CC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111903" cy="3892457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АСУТП, функционирующие с ПТК и выполняющие информационные функции централизованного контроля, обработки информации и регистрации технико-экономических показателей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Выбор и осуществление управляющих воздействий здесь осуществляет человек-оператор 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3695E8-191C-3EEA-3B8F-DA9DB8C1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46942" y="1938655"/>
            <a:ext cx="3639820" cy="298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995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54CE3-9C13-42FB-3D78-84928FC4A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управления в АСУ ТП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F24F0D-53FA-2576-C866-782899ECC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892703" cy="4023360"/>
          </a:xfrm>
        </p:spPr>
        <p:txBody>
          <a:bodyPr>
            <a:norm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АСУТП, функционирующие в автоматическом режиме, при котором ПТК реализует управляющие функции в целях автоматического формирования и осуществления  управляющих воздействий на ТОУ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При этом реализуется 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супервизорное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управление, когда средства управляющего вычислительного комплекса автоматически изменяют уставки или параметры настройки локальных систем автоматического управления регулирующим устройствам вблизи параметров оптимального протекания ТП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19A9D6-2068-49A2-80D8-4D1837E82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0070" y="1868805"/>
            <a:ext cx="5187107" cy="4142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8995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73831-D46C-1A9A-E2EC-91D493664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управления в АСУ ТП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8724E6-8596-CB17-C9EF-C1E209FE8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998720" cy="4023360"/>
          </a:xfrm>
        </p:spPr>
        <p:txBody>
          <a:bodyPr>
            <a:norm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АСУТП, реализующая автоматический режим прямого непосредственного цифрового управления (НЦУ),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котором ПТК реализует управляющие функции. Целью таких АСУТП является автоматическая выработка управляющих воздействий на ТОУ, при этом ПТК формирует воздействия непосредственно на исполнительные органы, а регуляторы полностью исключаются из схем управления. В этом режиме все процедуры переработки информации осуществляются ПТК без участия человека 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92BBAB-DDCD-45D9-AFCA-E0C39AA90A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6817" y="1923937"/>
            <a:ext cx="5129709" cy="433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9174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Концепция построения микропроцессорных систем управления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561320" cy="4288366"/>
          </a:xfrm>
        </p:spPr>
        <p:txBody>
          <a:bodyPr>
            <a:normAutofit lnSpcReduction="10000"/>
          </a:bodyPr>
          <a:lstStyle/>
          <a:p>
            <a:pPr marL="0" indent="36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создания и внедрения систем управления: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обеспечение качества продукции, увеличение экономичности производства, повышение надежности функционирования оборудования, повышение производительности, обеспечение экологичности и безопасности условий труда обслуживающего персонала.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 функционирования системы управления: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автоматизированный (человек + ЭВМ).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управления: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цифровая.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Аппаратура: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модули ввода/вывода → локальный ПЛК или ПМК → промышленный ПТК + SCADA-система + коммуникационные связи.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 (ОС):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фирменная ОС → универсальная ОС РВ → Wind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ws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Wind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ws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расширение РВ → Unix ОС РВ QNX и др.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Программирование: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специальные средства → языки IES-1131-3 → VBA, С</a:t>
            </a:r>
            <a:r>
              <a:rPr lang="ru-RU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JAVA, и др.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108</TotalTime>
  <Words>470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Times New Roman</vt:lpstr>
      <vt:lpstr>Ретро</vt:lpstr>
      <vt:lpstr>МИКРОПРОЦЕССОРНЫЕ СИСТЕМЫ УПРАВЛЕНИЯ ТЕХНОЛОГИЧЕСКИМИ ПРОЦЕССАМИ. КОНЦЕПЦИЯ ПОСТРОЕНИЯ  </vt:lpstr>
      <vt:lpstr>Системы управления технологическими процессами</vt:lpstr>
      <vt:lpstr>Системы управления технологическими процессами</vt:lpstr>
      <vt:lpstr>Системы управления технологическими процессами</vt:lpstr>
      <vt:lpstr>  Организация управления в АСУ ТП </vt:lpstr>
      <vt:lpstr>Организация управления в АСУ ТП</vt:lpstr>
      <vt:lpstr>Организация управления в АСУ ТП</vt:lpstr>
      <vt:lpstr>Организация управления в АСУ ТП</vt:lpstr>
      <vt:lpstr>Концепция построения микропроцессорных систем управления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2</cp:revision>
  <dcterms:created xsi:type="dcterms:W3CDTF">2022-11-06T12:36:09Z</dcterms:created>
  <dcterms:modified xsi:type="dcterms:W3CDTF">2022-11-06T14:54:42Z</dcterms:modified>
</cp:coreProperties>
</file>